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7" r:id="rId4"/>
    <p:sldId id="259" r:id="rId5"/>
    <p:sldId id="274" r:id="rId6"/>
    <p:sldId id="263" r:id="rId7"/>
    <p:sldId id="275" r:id="rId8"/>
    <p:sldId id="266" r:id="rId9"/>
    <p:sldId id="267" r:id="rId10"/>
    <p:sldId id="258" r:id="rId11"/>
    <p:sldId id="261" r:id="rId12"/>
    <p:sldId id="264" r:id="rId13"/>
    <p:sldId id="265" r:id="rId14"/>
    <p:sldId id="273" r:id="rId15"/>
    <p:sldId id="268" r:id="rId16"/>
    <p:sldId id="269" r:id="rId17"/>
    <p:sldId id="272" r:id="rId18"/>
    <p:sldId id="270" r:id="rId19"/>
  </p:sldIdLst>
  <p:sldSz cx="12192000" cy="6858000"/>
  <p:notesSz cx="6858000" cy="9144000"/>
  <p:embeddedFontLst>
    <p:embeddedFont>
      <p:font typeface="Aptos Serif" panose="02020604070405020304" pitchFamily="18" charset="0"/>
      <p:regular r:id="rId21"/>
      <p:bold r:id="rId22"/>
      <p:italic r:id="rId23"/>
      <p:boldItalic r:id="rId24"/>
    </p:embeddedFon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Play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DDA"/>
    <a:srgbClr val="F21B29"/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92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AB0DC6F-6493-6EE7-7973-5D907FAD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46E1372-107B-3183-9EF5-CABF5EE7B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CAC5877E-DAA9-C412-48BA-317CAEB0E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5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4D84361-4F76-8F6E-FA41-B0612BFA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1BC787A0-D646-9686-D934-791F70AAA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85CA2836-1A44-1389-4C43-B30308BF1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02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5.png"/><Relationship Id="rId5" Type="http://schemas.openxmlformats.org/officeDocument/2006/relationships/image" Target="../media/image30.jp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 descr="Immagine che contiene giocattolo, cartone animato, Animazione, figurina&#10;&#10;Il contenuto generato dall'IA potrebbe non essere corretto.">
            <a:extLst>
              <a:ext uri="{FF2B5EF4-FFF2-40B4-BE49-F238E27FC236}">
                <a16:creationId xmlns:a16="http://schemas.microsoft.com/office/drawing/2014/main" id="{2375F3B1-0E3D-F543-101C-3A62F9322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183" y="5663840"/>
            <a:ext cx="2094817" cy="1179513"/>
          </a:xfrm>
          <a:prstGeom prst="rect">
            <a:avLst/>
          </a:prstGeom>
        </p:spPr>
      </p:pic>
      <p:pic>
        <p:nvPicPr>
          <p:cNvPr id="4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34378A67-589B-F8A4-A556-5F892B156F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7104" y="5907886"/>
            <a:ext cx="154974" cy="20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8D7EFC13-AF86-7A6A-9875-91106C192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8826" y="5902815"/>
            <a:ext cx="154974" cy="20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testo, diagramm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EEFDEF12-6AC7-8BB1-9DDC-1F1D2758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01" y="945543"/>
            <a:ext cx="8470232" cy="59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19CBAA4-96FD-141A-EB6C-B2E533BE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9F2E4BB8-3900-7699-5D2D-94F790C59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B880B050-96C2-991D-1014-B0D2D7D990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115EF15B-2B84-B7E3-4BB5-BD50E59CD075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PrenotazioneBene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Entity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9D01E20A-9E6B-421B-FD01-B18E3BA825F5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Statechart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Immagine 3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46E36F27-D8B6-A117-98DA-D97ADE4B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64" y="877163"/>
            <a:ext cx="6401962" cy="5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897414" y="3624700"/>
            <a:ext cx="7974527" cy="313279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cartone animato, figurina, action figure, Personaggio immaginario&#10;&#10;Il contenuto generato dall'IA potrebbe non essere corretto.">
            <a:extLst>
              <a:ext uri="{FF2B5EF4-FFF2-40B4-BE49-F238E27FC236}">
                <a16:creationId xmlns:a16="http://schemas.microsoft.com/office/drawing/2014/main" id="{DA2D4D75-26C8-B57C-3CF7-C7CC635A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255" y="5061435"/>
            <a:ext cx="3108019" cy="1745671"/>
          </a:xfrm>
          <a:prstGeom prst="rect">
            <a:avLst/>
          </a:prstGeom>
        </p:spPr>
      </p:pic>
      <p:pic>
        <p:nvPicPr>
          <p:cNvPr id="6" name="Immagine 5" descr="Immagine che contiene giocattolo, cartone animato, Animali giocattolo, Animazione&#10;&#10;Il contenuto generato dall'IA potrebbe non essere corretto.">
            <a:extLst>
              <a:ext uri="{FF2B5EF4-FFF2-40B4-BE49-F238E27FC236}">
                <a16:creationId xmlns:a16="http://schemas.microsoft.com/office/drawing/2014/main" id="{1F7B1D5D-D0A4-B8CC-AEFA-7753DA7FB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888" y="5003635"/>
            <a:ext cx="2730741" cy="16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18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74352" y="3212162"/>
            <a:ext cx="4974633" cy="70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  <p:pic>
        <p:nvPicPr>
          <p:cNvPr id="5" name="Immagine 4" descr="Immagine che contiene giocattolo, microscopio, tavolo, Strumento scientifico&#10;&#10;Il contenuto generato dall'IA potrebbe non essere corretto.">
            <a:extLst>
              <a:ext uri="{FF2B5EF4-FFF2-40B4-BE49-F238E27FC236}">
                <a16:creationId xmlns:a16="http://schemas.microsoft.com/office/drawing/2014/main" id="{87801239-05B8-58D0-0AF6-261701CD8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495" y="3212162"/>
            <a:ext cx="3600316" cy="36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2521E1-8323-6BEA-EF3C-37BAAD9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043B63B-AC33-DF3E-C857-10B510CBD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68B6AB0-BBF8-DCA2-CFE7-EE8C663986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59BED0E-BD88-73DC-A906-9924716F178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Tecnologie utilizzate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DEFE927-BA2C-BE13-C139-7DB027480DD4}"/>
              </a:ext>
            </a:extLst>
          </p:cNvPr>
          <p:cNvSpPr/>
          <p:nvPr/>
        </p:nvSpPr>
        <p:spPr>
          <a:xfrm>
            <a:off x="5313531" y="2343544"/>
            <a:ext cx="6162472" cy="4092936"/>
          </a:xfrm>
          <a:prstGeom prst="rect">
            <a:avLst/>
          </a:prstGeom>
          <a:solidFill>
            <a:srgbClr val="029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CE985F-5F54-EE21-015E-3C92B1E006AC}"/>
              </a:ext>
            </a:extLst>
          </p:cNvPr>
          <p:cNvSpPr/>
          <p:nvPr/>
        </p:nvSpPr>
        <p:spPr>
          <a:xfrm>
            <a:off x="414197" y="850212"/>
            <a:ext cx="6162472" cy="4092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7996E8F-2D1E-7766-E333-29638C0A6FC1}"/>
              </a:ext>
            </a:extLst>
          </p:cNvPr>
          <p:cNvCxnSpPr/>
          <p:nvPr/>
        </p:nvCxnSpPr>
        <p:spPr>
          <a:xfrm>
            <a:off x="6576669" y="850212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7FD96FE-5766-FB70-B53C-524DE2A8C195}"/>
              </a:ext>
            </a:extLst>
          </p:cNvPr>
          <p:cNvCxnSpPr/>
          <p:nvPr/>
        </p:nvCxnSpPr>
        <p:spPr>
          <a:xfrm>
            <a:off x="6576668" y="49431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B100873-DBE2-9359-34F8-B36FFC81CA46}"/>
              </a:ext>
            </a:extLst>
          </p:cNvPr>
          <p:cNvCxnSpPr/>
          <p:nvPr/>
        </p:nvCxnSpPr>
        <p:spPr>
          <a:xfrm>
            <a:off x="414197" y="49586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C2ACCAD4-DB88-FE9C-D49A-83F1119D6E40}"/>
              </a:ext>
            </a:extLst>
          </p:cNvPr>
          <p:cNvSpPr txBox="1"/>
          <p:nvPr/>
        </p:nvSpPr>
        <p:spPr>
          <a:xfrm>
            <a:off x="362080" y="894666"/>
            <a:ext cx="61624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32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Immagine 15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D621874-2510-5E6B-1F8B-77C0972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90" y="2988650"/>
            <a:ext cx="1250926" cy="1250926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7D554B27-E6EF-071B-093D-CC26067B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36" y="1783649"/>
            <a:ext cx="1236736" cy="1236736"/>
          </a:xfrm>
          <a:prstGeom prst="rect">
            <a:avLst/>
          </a:prstGeom>
        </p:spPr>
      </p:pic>
      <p:pic>
        <p:nvPicPr>
          <p:cNvPr id="20" name="Immagine 19" descr="Immagine che contiene Elementi grafici, arancione, rosso, design&#10;&#10;Il contenuto generato dall'IA potrebbe non essere corretto.">
            <a:extLst>
              <a:ext uri="{FF2B5EF4-FFF2-40B4-BE49-F238E27FC236}">
                <a16:creationId xmlns:a16="http://schemas.microsoft.com/office/drawing/2014/main" id="{A260DFC4-F6AE-3D09-BCC5-5D5C3398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016" y="1637760"/>
            <a:ext cx="1396239" cy="1396239"/>
          </a:xfrm>
          <a:prstGeom prst="rect">
            <a:avLst/>
          </a:prstGeom>
        </p:spPr>
      </p:pic>
      <p:pic>
        <p:nvPicPr>
          <p:cNvPr id="22" name="Immagine 21" descr="Immagine che contiene schermata, Elementi grafici, Blu elettrico, simbolo&#10;&#10;Il contenuto generato dall'IA potrebbe non essere corretto.">
            <a:extLst>
              <a:ext uri="{FF2B5EF4-FFF2-40B4-BE49-F238E27FC236}">
                <a16:creationId xmlns:a16="http://schemas.microsoft.com/office/drawing/2014/main" id="{42AB5A6B-3748-E5B0-0EA1-D7D66D8D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424" y="1637760"/>
            <a:ext cx="1036526" cy="1464093"/>
          </a:xfrm>
          <a:prstGeom prst="rect">
            <a:avLst/>
          </a:prstGeom>
        </p:spPr>
      </p:pic>
      <p:sp>
        <p:nvSpPr>
          <p:cNvPr id="23" name="Google Shape;117;p3">
            <a:extLst>
              <a:ext uri="{FF2B5EF4-FFF2-40B4-BE49-F238E27FC236}">
                <a16:creationId xmlns:a16="http://schemas.microsoft.com/office/drawing/2014/main" id="{C2927C00-C099-4346-3C8B-C902C36A454A}"/>
              </a:ext>
            </a:extLst>
          </p:cNvPr>
          <p:cNvSpPr txBox="1"/>
          <p:nvPr/>
        </p:nvSpPr>
        <p:spPr>
          <a:xfrm>
            <a:off x="5481794" y="2346479"/>
            <a:ext cx="61624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2800" b="1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28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" name="Immagine 24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C1D15BC0-8FE9-7E78-076B-365E6DE7B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776" y="3089225"/>
            <a:ext cx="2213938" cy="1049776"/>
          </a:xfrm>
          <a:prstGeom prst="rect">
            <a:avLst/>
          </a:prstGeom>
        </p:spPr>
      </p:pic>
      <p:pic>
        <p:nvPicPr>
          <p:cNvPr id="27" name="Immagine 26" descr="Immagine che contiene Elementi grafici, Carattere, grafica, tipografia&#10;&#10;Il contenuto generato dall'IA potrebbe non essere corretto.">
            <a:extLst>
              <a:ext uri="{FF2B5EF4-FFF2-40B4-BE49-F238E27FC236}">
                <a16:creationId xmlns:a16="http://schemas.microsoft.com/office/drawing/2014/main" id="{A2FCAA05-1087-46DF-D336-EF411788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010" y="3553073"/>
            <a:ext cx="3338168" cy="884615"/>
          </a:xfrm>
          <a:prstGeom prst="rect">
            <a:avLst/>
          </a:prstGeom>
        </p:spPr>
      </p:pic>
      <p:pic>
        <p:nvPicPr>
          <p:cNvPr id="33" name="Immagine 3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B7CF019-D487-DAEE-710A-BFD15D99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47" y="4682273"/>
            <a:ext cx="2071653" cy="1381102"/>
          </a:xfrm>
          <a:prstGeom prst="rect">
            <a:avLst/>
          </a:prstGeom>
        </p:spPr>
      </p:pic>
      <p:pic>
        <p:nvPicPr>
          <p:cNvPr id="35" name="Immagine 34" descr="Immagine che contiene Elementi grafici, Carattere, logo, design&#10;&#10;Il contenuto generato dall'IA potrebbe non essere corretto.">
            <a:extLst>
              <a:ext uri="{FF2B5EF4-FFF2-40B4-BE49-F238E27FC236}">
                <a16:creationId xmlns:a16="http://schemas.microsoft.com/office/drawing/2014/main" id="{D21E4D3B-1AF2-B9A3-9F7E-9E4A107D2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291" y="4854910"/>
            <a:ext cx="2071653" cy="10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346113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804764" y="-25509"/>
            <a:ext cx="651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 principali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" name="Immagine 18" descr="Immagine che contiene Cartoni animati, Animazione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8E1EF1B-AD3A-9386-DE94-1852D297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94" y="3354696"/>
            <a:ext cx="3476513" cy="3476513"/>
          </a:xfrm>
          <a:prstGeom prst="rect">
            <a:avLst/>
          </a:prstGeom>
        </p:spPr>
      </p:pic>
      <p:pic>
        <p:nvPicPr>
          <p:cNvPr id="20" name="Immagine 19" descr="Immagine che contiene schermata, nero, design&#10;&#10;Il contenuto generato dall'IA potrebbe non essere corretto.">
            <a:extLst>
              <a:ext uri="{FF2B5EF4-FFF2-40B4-BE49-F238E27FC236}">
                <a16:creationId xmlns:a16="http://schemas.microsoft.com/office/drawing/2014/main" id="{4AC73C21-289B-2796-5E57-B3868DC1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17" y="504811"/>
            <a:ext cx="3816601" cy="510599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12EC6D-981F-B588-F89C-8C34986CC2C2}"/>
              </a:ext>
            </a:extLst>
          </p:cNvPr>
          <p:cNvSpPr txBox="1"/>
          <p:nvPr/>
        </p:nvSpPr>
        <p:spPr>
          <a:xfrm>
            <a:off x="9223139" y="1418406"/>
            <a:ext cx="183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Donazione di beni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005A3E-2A94-C902-3623-0819BFFB3F41}"/>
              </a:ext>
            </a:extLst>
          </p:cNvPr>
          <p:cNvSpPr txBox="1"/>
          <p:nvPr/>
        </p:nvSpPr>
        <p:spPr>
          <a:xfrm>
            <a:off x="9275229" y="2283486"/>
            <a:ext cx="18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Prenotazione beni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7B0A3EA-A63D-678C-634E-AD098AE72DF3}"/>
              </a:ext>
            </a:extLst>
          </p:cNvPr>
          <p:cNvSpPr txBox="1"/>
          <p:nvPr/>
        </p:nvSpPr>
        <p:spPr>
          <a:xfrm>
            <a:off x="9170465" y="3058840"/>
            <a:ext cx="215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Segnalazione punti di bisogno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05C2FE-C07E-C9C3-4B6C-8E4573ACAD72}"/>
              </a:ext>
            </a:extLst>
          </p:cNvPr>
          <p:cNvSpPr txBox="1"/>
          <p:nvPr/>
        </p:nvSpPr>
        <p:spPr>
          <a:xfrm>
            <a:off x="9234057" y="3926815"/>
            <a:ext cx="215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Gestione dei punti di bisogno</a:t>
            </a:r>
            <a:endParaRPr lang="it-IT" dirty="0"/>
          </a:p>
        </p:txBody>
      </p:sp>
      <p:pic>
        <p:nvPicPr>
          <p:cNvPr id="25" name="Google Shape;101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5C475869-33D5-A54D-2C78-D429C4C4BE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950" y="917937"/>
            <a:ext cx="1683138" cy="17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2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E594564B-BA61-D316-D423-CEAA25A438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40462"/>
          <a:stretch/>
        </p:blipFill>
        <p:spPr>
          <a:xfrm>
            <a:off x="1090724" y="1292052"/>
            <a:ext cx="615978" cy="52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magine 27" descr="Immagine che contiene clipart, disegno, schizz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D8A558C-DA2B-19B4-5555-B6F43E85F6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885" t="11010" r="16910" b="35608"/>
          <a:stretch>
            <a:fillRect/>
          </a:stretch>
        </p:blipFill>
        <p:spPr>
          <a:xfrm>
            <a:off x="3388630" y="2224963"/>
            <a:ext cx="997068" cy="886385"/>
          </a:xfrm>
          <a:prstGeom prst="rect">
            <a:avLst/>
          </a:prstGeom>
        </p:spPr>
      </p:pic>
      <p:sp>
        <p:nvSpPr>
          <p:cNvPr id="29" name="Google Shape;121;p3">
            <a:extLst>
              <a:ext uri="{FF2B5EF4-FFF2-40B4-BE49-F238E27FC236}">
                <a16:creationId xmlns:a16="http://schemas.microsoft.com/office/drawing/2014/main" id="{7BC3621E-12F4-6B15-8A61-1BEC0CE726E8}"/>
              </a:ext>
            </a:extLst>
          </p:cNvPr>
          <p:cNvSpPr/>
          <p:nvPr/>
        </p:nvSpPr>
        <p:spPr>
          <a:xfrm rot="2007549">
            <a:off x="2311486" y="3081200"/>
            <a:ext cx="2384410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Immagine 30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D9BDED0-83A3-D8A6-68B3-EB51E1A67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691" y="2311464"/>
            <a:ext cx="725766" cy="725766"/>
          </a:xfrm>
          <a:prstGeom prst="rect">
            <a:avLst/>
          </a:prstGeom>
        </p:spPr>
      </p:pic>
      <p:pic>
        <p:nvPicPr>
          <p:cNvPr id="3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B44A5524-E190-E604-C3F9-E239E9D3F7F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44356" y="681037"/>
            <a:ext cx="1792358" cy="17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1;p3">
            <a:extLst>
              <a:ext uri="{FF2B5EF4-FFF2-40B4-BE49-F238E27FC236}">
                <a16:creationId xmlns:a16="http://schemas.microsoft.com/office/drawing/2014/main" id="{7B666FA1-10A0-04AF-0B9F-4C59D41CBBDE}"/>
              </a:ext>
            </a:extLst>
          </p:cNvPr>
          <p:cNvSpPr/>
          <p:nvPr/>
        </p:nvSpPr>
        <p:spPr>
          <a:xfrm rot="16200000">
            <a:off x="5830728" y="2882103"/>
            <a:ext cx="1357534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Immagine 34" descr="Immagine che contiene disegno, schizz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0018381C-CFD7-A450-622F-7581B8185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053108"/>
            <a:ext cx="544705" cy="603176"/>
          </a:xfrm>
          <a:prstGeom prst="rect">
            <a:avLst/>
          </a:prstGeom>
        </p:spPr>
      </p:pic>
      <p:pic>
        <p:nvPicPr>
          <p:cNvPr id="36" name="Google Shape;100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0E2321D-A9C4-555E-3A91-CCDCDDA9030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9229" y="4149742"/>
            <a:ext cx="1683138" cy="17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04;p2" descr="Immagine che contiene Elementi grafici, Carattere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EFB5AC91-7B75-BE5E-B5FC-4422D5A8AFD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r="74264"/>
          <a:stretch/>
        </p:blipFill>
        <p:spPr>
          <a:xfrm>
            <a:off x="941897" y="4659809"/>
            <a:ext cx="477801" cy="38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1D508A9-EE6A-FD55-F0D7-A789FF325315}"/>
              </a:ext>
            </a:extLst>
          </p:cNvPr>
          <p:cNvSpPr/>
          <p:nvPr/>
        </p:nvSpPr>
        <p:spPr>
          <a:xfrm>
            <a:off x="2192571" y="4926806"/>
            <a:ext cx="2384410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Immagine 39" descr="Immagine che contiene clipart, disegno, schizzo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4912D033-A429-8056-7363-BCF53722A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974" y="4346729"/>
            <a:ext cx="824808" cy="6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3C2EB-2444-1444-C854-1630A111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F3DCA-9294-4D69-A8B9-1DBFC610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774483-75E9-4ECF-F4B9-B34FCAA8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EDB92CA9-DD38-319C-9881-81B055258D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346113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1F2801-BF87-6993-0A4A-756AE0571E45}"/>
              </a:ext>
            </a:extLst>
          </p:cNvPr>
          <p:cNvSpPr txBox="1"/>
          <p:nvPr/>
        </p:nvSpPr>
        <p:spPr>
          <a:xfrm>
            <a:off x="2840171" y="-88254"/>
            <a:ext cx="651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model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ABAAAF5-EDC4-B582-61B1-5A45D6BBE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381" y="558077"/>
            <a:ext cx="7939238" cy="5792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12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40677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649240" y="41959"/>
            <a:ext cx="7602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 principali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3924" y="434894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23" y="3570821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680" y="5433747"/>
            <a:ext cx="665373" cy="665373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18" y="4356074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2" y="435607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043" y="5550858"/>
            <a:ext cx="493318" cy="493318"/>
          </a:xfrm>
          <a:prstGeom prst="rect">
            <a:avLst/>
          </a:prstGeom>
        </p:spPr>
      </p:pic>
      <p:pic>
        <p:nvPicPr>
          <p:cNvPr id="11" name="Immagine 1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0AC0AFCC-1C98-B58E-0CF6-5199D36F4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192" y="2503199"/>
            <a:ext cx="549935" cy="549935"/>
          </a:xfrm>
          <a:prstGeom prst="rect">
            <a:avLst/>
          </a:prstGeom>
        </p:spPr>
      </p:pic>
      <p:pic>
        <p:nvPicPr>
          <p:cNvPr id="12" name="Immagine 11" descr="Immagine che contiene Cartoni animati, Animazione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75A16C5-9AA8-D51D-F37D-C684D5C1F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169" y="2831202"/>
            <a:ext cx="3476513" cy="3476513"/>
          </a:xfrm>
          <a:prstGeom prst="rect">
            <a:avLst/>
          </a:prstGeom>
        </p:spPr>
      </p:pic>
      <p:pic>
        <p:nvPicPr>
          <p:cNvPr id="16" name="Immagine 15" descr="Immagine che contiene nero, oscurità, schermata&#10;&#10;Il contenuto generato dall'IA potrebbe non essere corretto.">
            <a:extLst>
              <a:ext uri="{FF2B5EF4-FFF2-40B4-BE49-F238E27FC236}">
                <a16:creationId xmlns:a16="http://schemas.microsoft.com/office/drawing/2014/main" id="{8A3A75C0-C574-E02C-BCBF-D9AE67014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6929" r="35848"/>
          <a:stretch>
            <a:fillRect/>
          </a:stretch>
        </p:blipFill>
        <p:spPr>
          <a:xfrm>
            <a:off x="10578713" y="3570821"/>
            <a:ext cx="775087" cy="11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82AC4F-8C31-B6FE-2D70-5513808A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00DDE2-26E1-FCC2-4EEB-68515B89A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 descr="Immagine che contiene testo, schermata">
            <a:extLst>
              <a:ext uri="{FF2B5EF4-FFF2-40B4-BE49-F238E27FC236}">
                <a16:creationId xmlns:a16="http://schemas.microsoft.com/office/drawing/2014/main" id="{8341A005-2785-80D8-2381-E5FA1EA4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0195"/>
            <a:ext cx="12191999" cy="69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lang="it-IT"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906743"/>
            <a:ext cx="6799192" cy="499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	solo dati essenziali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4. Accessibilità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essere accessibile da diversi 	dispositivi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5. Affidabilità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6. Scalabilità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	beni in modo efficiente 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 dirty="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  <p:pic>
        <p:nvPicPr>
          <p:cNvPr id="4" name="Immagine 3" descr="Immagine che contiene giocattolo, Anim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B3B3CC57-74E6-C9DF-B2AA-7AF79C2C8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0793" flipH="1">
            <a:off x="-161438" y="3019019"/>
            <a:ext cx="2863805" cy="2863805"/>
          </a:xfrm>
          <a:prstGeom prst="rect">
            <a:avLst/>
          </a:prstGeom>
        </p:spPr>
      </p:pic>
      <p:pic>
        <p:nvPicPr>
          <p:cNvPr id="7" name="Immagine 6" descr="Immagine che contiene tiro con l'arco&#10;&#10;Il contenuto generato dall'IA potrebbe non essere corretto.">
            <a:extLst>
              <a:ext uri="{FF2B5EF4-FFF2-40B4-BE49-F238E27FC236}">
                <a16:creationId xmlns:a16="http://schemas.microsoft.com/office/drawing/2014/main" id="{041DECD5-0E84-1DD0-05BA-5A32B0944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15019" y="1789721"/>
            <a:ext cx="3034488" cy="45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  <p:pic>
        <p:nvPicPr>
          <p:cNvPr id="9" name="Immagine 8" descr="Immagine che contiene schermata, televisione, Visualizzatore, video&#10;&#10;Il contenuto generato dall'IA potrebbe non essere corretto.">
            <a:extLst>
              <a:ext uri="{FF2B5EF4-FFF2-40B4-BE49-F238E27FC236}">
                <a16:creationId xmlns:a16="http://schemas.microsoft.com/office/drawing/2014/main" id="{B29DA024-D8FA-8125-BB5B-6E094BB4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22" y="747073"/>
            <a:ext cx="5942477" cy="6065406"/>
          </a:xfrm>
          <a:prstGeom prst="rect">
            <a:avLst/>
          </a:prstGeom>
        </p:spPr>
      </p:pic>
      <p:pic>
        <p:nvPicPr>
          <p:cNvPr id="3" name="Immagine 2" descr="Immagine che contiene giocattolo, Anim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64D96E1-8DFB-0C5E-9BAE-289C36175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80195" y="2222755"/>
            <a:ext cx="2863805" cy="28638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47D3DA-9B41-B09D-68F7-771EA6A95EA7}"/>
              </a:ext>
            </a:extLst>
          </p:cNvPr>
          <p:cNvSpPr txBox="1"/>
          <p:nvPr/>
        </p:nvSpPr>
        <p:spPr>
          <a:xfrm>
            <a:off x="6785638" y="925403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21B29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</a:t>
            </a:r>
            <a:endParaRPr lang="it-IT" sz="2800" dirty="0">
              <a:solidFill>
                <a:srgbClr val="F21B29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638D38-206F-665E-2B29-3443FF9B204F}"/>
              </a:ext>
            </a:extLst>
          </p:cNvPr>
          <p:cNvSpPr txBox="1"/>
          <p:nvPr/>
        </p:nvSpPr>
        <p:spPr>
          <a:xfrm>
            <a:off x="9787188" y="925403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497DDA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Sicurezza</a:t>
            </a:r>
            <a:endParaRPr lang="it-IT" sz="2800" dirty="0">
              <a:solidFill>
                <a:srgbClr val="497DDA"/>
              </a:solidFill>
            </a:endParaRPr>
          </a:p>
        </p:txBody>
      </p:sp>
      <p:pic>
        <p:nvPicPr>
          <p:cNvPr id="17" name="Immagine 16" descr="Immagine che contiene clipart, lucchetto/serratura, illustr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A421E84F-857E-627D-6591-7E34C3D21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120" y="1917610"/>
            <a:ext cx="3457966" cy="338264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2B49ED4-9F8B-7E8C-1494-4DDF358A6367}"/>
              </a:ext>
            </a:extLst>
          </p:cNvPr>
          <p:cNvSpPr txBox="1"/>
          <p:nvPr/>
        </p:nvSpPr>
        <p:spPr>
          <a:xfrm>
            <a:off x="6129041" y="5844716"/>
            <a:ext cx="6029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2">
                    <a:lumMod val="25000"/>
                    <a:lumOff val="75000"/>
                  </a:schemeClr>
                </a:solidFill>
                <a:latin typeface="Comic Sans MS" panose="030F0702030302020204" pitchFamily="66" charset="0"/>
              </a:rPr>
              <a:t>Sicurezza elevata, anche a costo di una minore immediatezza nell’esperienza </a:t>
            </a:r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0" name="Immagine 19" descr="Immagine che contiene schermata, televisione, Visualizzatore, video&#10;&#10;Il contenuto generato dall'IA potrebbe non essere corretto.">
            <a:extLst>
              <a:ext uri="{FF2B5EF4-FFF2-40B4-BE49-F238E27FC236}">
                <a16:creationId xmlns:a16="http://schemas.microsoft.com/office/drawing/2014/main" id="{795E93BA-3920-051B-3CD3-4B3B3EE3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" y="747072"/>
            <a:ext cx="5942477" cy="606540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C063EC-EF98-AFFB-6331-1F9E0234DDE1}"/>
              </a:ext>
            </a:extLst>
          </p:cNvPr>
          <p:cNvSpPr txBox="1"/>
          <p:nvPr/>
        </p:nvSpPr>
        <p:spPr>
          <a:xfrm>
            <a:off x="689618" y="925402"/>
            <a:ext cx="642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21B29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</a:t>
            </a:r>
            <a:endParaRPr lang="it-IT" sz="2800" dirty="0">
              <a:solidFill>
                <a:srgbClr val="F21B29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451019-B964-1B85-3B0C-4A980EF70C01}"/>
              </a:ext>
            </a:extLst>
          </p:cNvPr>
          <p:cNvSpPr txBox="1"/>
          <p:nvPr/>
        </p:nvSpPr>
        <p:spPr>
          <a:xfrm>
            <a:off x="3462125" y="889385"/>
            <a:ext cx="642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497DDA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Affidabilità</a:t>
            </a:r>
            <a:endParaRPr lang="it-IT" sz="2800" dirty="0">
              <a:solidFill>
                <a:srgbClr val="497DDA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EE85DE-C0EB-1422-F18A-78ABE93DF571}"/>
              </a:ext>
            </a:extLst>
          </p:cNvPr>
          <p:cNvSpPr txBox="1"/>
          <p:nvPr/>
        </p:nvSpPr>
        <p:spPr>
          <a:xfrm>
            <a:off x="32188" y="5592203"/>
            <a:ext cx="5878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2">
                    <a:lumMod val="25000"/>
                    <a:lumOff val="75000"/>
                  </a:schemeClr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pPr algn="ctr"/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7" name="Immagine 26" descr="Immagine che contiene disegno, articolazione, vestit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00C226C8-621B-69A4-0E09-65AC88A52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41" y="1917610"/>
            <a:ext cx="2219579" cy="3273715"/>
          </a:xfrm>
          <a:prstGeom prst="rect">
            <a:avLst/>
          </a:prstGeom>
        </p:spPr>
      </p:pic>
      <p:pic>
        <p:nvPicPr>
          <p:cNvPr id="33" name="Immagine 32" descr="Immagine che contiene giocattolo, cartone animato, Animali giocattolo, figurina&#10;&#10;Il contenuto generato dall'IA potrebbe non essere corretto.">
            <a:extLst>
              <a:ext uri="{FF2B5EF4-FFF2-40B4-BE49-F238E27FC236}">
                <a16:creationId xmlns:a16="http://schemas.microsoft.com/office/drawing/2014/main" id="{98750ECC-2A86-A308-4D25-74088B34F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542" y="2627705"/>
            <a:ext cx="2505851" cy="2217985"/>
          </a:xfrm>
          <a:prstGeom prst="rect">
            <a:avLst/>
          </a:prstGeom>
        </p:spPr>
      </p:pic>
      <p:pic>
        <p:nvPicPr>
          <p:cNvPr id="37" name="Immagine 36" descr="Immagine che contiene nero, schizzo&#10;&#10;Il contenuto generato dall'IA potrebbe non essere corretto.">
            <a:extLst>
              <a:ext uri="{FF2B5EF4-FFF2-40B4-BE49-F238E27FC236}">
                <a16:creationId xmlns:a16="http://schemas.microsoft.com/office/drawing/2014/main" id="{AE6C1D72-00FB-FC88-46BD-E2C5D339C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326" y="2583465"/>
            <a:ext cx="603274" cy="603274"/>
          </a:xfrm>
          <a:prstGeom prst="rect">
            <a:avLst/>
          </a:prstGeom>
        </p:spPr>
      </p:pic>
      <p:pic>
        <p:nvPicPr>
          <p:cNvPr id="39" name="Immagine 38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1079E8E-8263-CD9E-9845-18FA9FCC8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2070" y="3736697"/>
            <a:ext cx="951879" cy="951879"/>
          </a:xfrm>
          <a:prstGeom prst="rect">
            <a:avLst/>
          </a:prstGeom>
        </p:spPr>
      </p:pic>
      <p:pic>
        <p:nvPicPr>
          <p:cNvPr id="40" name="Immagine 39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B0FAC88-50D1-F414-ECCB-95550F46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8982" y="3554467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521</Words>
  <Application>Microsoft Office PowerPoint</Application>
  <PresentationFormat>Widescreen</PresentationFormat>
  <Paragraphs>88</Paragraphs>
  <Slides>18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Comic Sans MS</vt:lpstr>
      <vt:lpstr>Play</vt:lpstr>
      <vt:lpstr>Aptos Serif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LUCIANO CORVINO</cp:lastModifiedBy>
  <cp:revision>8</cp:revision>
  <dcterms:created xsi:type="dcterms:W3CDTF">2026-02-14T18:26:15Z</dcterms:created>
  <dcterms:modified xsi:type="dcterms:W3CDTF">2026-02-16T15:55:52Z</dcterms:modified>
</cp:coreProperties>
</file>